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3B"/>
    <a:srgbClr val="005191"/>
    <a:srgbClr val="F57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2060" autoAdjust="0"/>
    <p:restoredTop sz="94660"/>
  </p:normalViewPr>
  <p:slideViewPr>
    <p:cSldViewPr showGuides="1">
      <p:cViewPr>
        <p:scale>
          <a:sx n="101" d="100"/>
          <a:sy n="101" d="100"/>
        </p:scale>
        <p:origin x="-912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0" d="100"/>
          <a:sy n="80" d="100"/>
        </p:scale>
        <p:origin x="2136" y="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B1E1D-1656-4BF3-B39D-523606D6DB44}" type="datetimeFigureOut">
              <a:rPr lang="en-US"/>
              <a:t>9/18/2018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149B6-8CC3-4B9A-BCBF-5AF8A7649F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C044-1321-463A-86E8-35D85A959797}" type="datetimeFigureOut">
              <a:rPr lang="en-US"/>
              <a:t>9/18/2018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A99EE-A2C0-4BE5-BB96-1FDEE1D6095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E6FC-D800-44C9-9F28-4DA3F75C04DF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2FA371-C872-4E76-B1E3-5B0775D37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E6FC-D800-44C9-9F28-4DA3F75C04DF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A371-C872-4E76-B1E3-5B0775D37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E6FC-D800-44C9-9F28-4DA3F75C04DF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A371-C872-4E76-B1E3-5B0775D37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4"/>
          <p:cNvSpPr>
            <a:spLocks noGrp="1"/>
          </p:cNvSpPr>
          <p:nvPr>
            <p:ph type="subTitle" idx="1" hasCustomPrompt="1"/>
          </p:nvPr>
        </p:nvSpPr>
        <p:spPr>
          <a:xfrm>
            <a:off x="987552" y="1463040"/>
            <a:ext cx="7159752" cy="484632"/>
          </a:xfrm>
        </p:spPr>
        <p:txBody>
          <a:bodyPr lIns="91440" tIns="45720" rIns="91440" bIns="45720" anchor="ctr" anchorCtr="0"/>
          <a:lstStyle>
            <a:lvl1pPr marL="0" marR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3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of Certificate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[Add text here, such as “This Acknowledges That”]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601" y="2953512"/>
            <a:ext cx="7162800" cy="74066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4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buFont typeface="Arial" pitchFamily="34" charset="0"/>
            </a:pPr>
            <a:r>
              <a:rPr lang="en-US" dirty="0"/>
              <a:t>Recipient Name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791249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[Describe contribution / reason for award here]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184648"/>
            <a:ext cx="2971800" cy="457200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 dirty="0"/>
              <a:t>Name/Title of Presenter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726190" y="4873752"/>
            <a:ext cx="2970010" cy="384048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endParaRPr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E6FC-D800-44C9-9F28-4DA3F75C04DF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D2FA371-C872-4E76-B1E3-5B0775D37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E6FC-D800-44C9-9F28-4DA3F75C04DF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A371-C872-4E76-B1E3-5B0775D37C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E6FC-D800-44C9-9F28-4DA3F75C04DF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A371-C872-4E76-B1E3-5B0775D37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E6FC-D800-44C9-9F28-4DA3F75C04DF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D2FA371-C872-4E76-B1E3-5B0775D37C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E6FC-D800-44C9-9F28-4DA3F75C04DF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A371-C872-4E76-B1E3-5B0775D37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E6FC-D800-44C9-9F28-4DA3F75C04DF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A371-C872-4E76-B1E3-5B0775D37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E6FC-D800-44C9-9F28-4DA3F75C04DF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A371-C872-4E76-B1E3-5B0775D37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DE6FC-D800-44C9-9F28-4DA3F75C04DF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FA371-C872-4E76-B1E3-5B0775D37C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3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BDE6FC-D800-44C9-9F28-4DA3F75C04DF}" type="datetimeFigureOut">
              <a:rPr lang="en-US" smtClean="0"/>
              <a:pPr/>
              <a:t>9/18/2018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D2FA371-C872-4E76-B1E3-5B0775D37C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90600" y="990600"/>
            <a:ext cx="7159752" cy="880872"/>
          </a:xfrm>
        </p:spPr>
        <p:txBody>
          <a:bodyPr>
            <a:noAutofit/>
          </a:bodyPr>
          <a:lstStyle/>
          <a:p>
            <a:r>
              <a:rPr lang="en-US" sz="6600" dirty="0">
                <a:latin typeface="Gabriola" panose="04040605051002020D02" pitchFamily="82" charset="0"/>
                <a:cs typeface="Arial" panose="020B0604020202020204" pitchFamily="34" charset="0"/>
              </a:rPr>
              <a:t>Certificate of </a:t>
            </a:r>
            <a:r>
              <a:rPr lang="en-US" sz="6600" dirty="0" smtClean="0">
                <a:latin typeface="Gabriola" panose="04040605051002020D02" pitchFamily="82" charset="0"/>
                <a:cs typeface="Arial" panose="020B0604020202020204" pitchFamily="34" charset="0"/>
              </a:rPr>
              <a:t>Appreciation</a:t>
            </a:r>
            <a:endParaRPr lang="en-US" sz="6600" dirty="0">
              <a:latin typeface="Gabriola" panose="04040605051002020D02" pitchFamily="82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1066800" y="4114800"/>
            <a:ext cx="7162800" cy="533400"/>
          </a:xfrm>
        </p:spPr>
        <p:txBody>
          <a:bodyPr/>
          <a:lstStyle/>
          <a:p>
            <a:r>
              <a:rPr lang="en-US" dirty="0" smtClean="0">
                <a:solidFill>
                  <a:srgbClr val="FF443B"/>
                </a:solidFill>
                <a:latin typeface="Gabriola" panose="04040605051002020D02" pitchFamily="82" charset="0"/>
              </a:rPr>
              <a:t>For your contribution!</a:t>
            </a:r>
          </a:p>
          <a:p>
            <a:r>
              <a:rPr lang="en-US" dirty="0" smtClean="0">
                <a:solidFill>
                  <a:srgbClr val="FF443B"/>
                </a:solidFill>
                <a:latin typeface="Gabriola" panose="04040605051002020D02" pitchFamily="82" charset="0"/>
              </a:rPr>
              <a:t>We couldn’t do it without you!</a:t>
            </a:r>
            <a:endParaRPr lang="en-US" dirty="0">
              <a:solidFill>
                <a:srgbClr val="FF443B"/>
              </a:solidFill>
              <a:latin typeface="Gabriola" panose="04040605051002020D02" pitchFamily="8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95400" y="3251789"/>
            <a:ext cx="6705600" cy="740664"/>
          </a:xfrm>
        </p:spPr>
        <p:txBody>
          <a:bodyPr/>
          <a:lstStyle/>
          <a:p>
            <a:pPr algn="ctr"/>
            <a:r>
              <a:rPr lang="en-US" sz="6600" b="1" cap="none" dirty="0">
                <a:ln w="10541" cmpd="sng">
                  <a:solidFill>
                    <a:srgbClr val="005191"/>
                  </a:solidFill>
                  <a:prstDash val="solid"/>
                </a:ln>
                <a:solidFill>
                  <a:srgbClr val="005191"/>
                </a:solidFill>
                <a:effectLst/>
                <a:latin typeface="Gabriola" panose="04040605051002020D02" pitchFamily="82" charset="0"/>
                <a:cs typeface="Arial" panose="020B0604020202020204" pitchFamily="34" charset="0"/>
              </a:rPr>
              <a:t>Name of Recipient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9"/>
          </p:nvPr>
        </p:nvSpPr>
        <p:spPr>
          <a:xfrm>
            <a:off x="1066800" y="1905000"/>
            <a:ext cx="7162800" cy="1085551"/>
          </a:xfrm>
        </p:spPr>
        <p:txBody>
          <a:bodyPr/>
          <a:lstStyle/>
          <a:p>
            <a:r>
              <a:rPr lang="en-US" dirty="0" smtClean="0">
                <a:latin typeface="Gabriola" panose="04040605051002020D02" pitchFamily="82" charset="0"/>
              </a:rPr>
              <a:t>By unleashing your local love in 2018, </a:t>
            </a:r>
            <a:endParaRPr lang="en-US" dirty="0" smtClean="0">
              <a:latin typeface="Gabriola" panose="04040605051002020D02" pitchFamily="82" charset="0"/>
            </a:endParaRPr>
          </a:p>
          <a:p>
            <a:r>
              <a:rPr lang="en-US" dirty="0" smtClean="0">
                <a:latin typeface="Gabriola" panose="04040605051002020D02" pitchFamily="82" charset="0"/>
              </a:rPr>
              <a:t>you </a:t>
            </a:r>
            <a:r>
              <a:rPr lang="en-US" dirty="0" smtClean="0">
                <a:latin typeface="Gabriola" panose="04040605051002020D02" pitchFamily="82" charset="0"/>
              </a:rPr>
              <a:t>are helping to tackle </a:t>
            </a:r>
            <a:r>
              <a:rPr lang="en-US" dirty="0" smtClean="0">
                <a:latin typeface="Gabriola" panose="04040605051002020D02" pitchFamily="82" charset="0"/>
              </a:rPr>
              <a:t>issues </a:t>
            </a:r>
            <a:r>
              <a:rPr lang="en-US" dirty="0" smtClean="0">
                <a:latin typeface="Gabriola" panose="04040605051002020D02" pitchFamily="82" charset="0"/>
              </a:rPr>
              <a:t>and change lives right here at home.</a:t>
            </a:r>
          </a:p>
          <a:p>
            <a:r>
              <a:rPr lang="en-US" dirty="0" smtClean="0">
                <a:latin typeface="Gabriola" panose="04040605051002020D02" pitchFamily="82" charset="0"/>
              </a:rPr>
              <a:t>#ChangingLivesLocally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>
                <a:latin typeface="Gabriola" panose="04040605051002020D02" pitchFamily="82" charset="0"/>
              </a:rPr>
              <a:t>United Way of Kenosha County CEO</a:t>
            </a:r>
            <a:endParaRPr lang="en-US" dirty="0">
              <a:latin typeface="Gabriola" panose="04040605051002020D02" pitchFamily="82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724400" y="5181600"/>
            <a:ext cx="2970010" cy="384048"/>
          </a:xfrm>
        </p:spPr>
        <p:txBody>
          <a:bodyPr/>
          <a:lstStyle/>
          <a:p>
            <a:r>
              <a:rPr lang="en-US" dirty="0" smtClean="0">
                <a:latin typeface="Gabriola" panose="04040605051002020D02" pitchFamily="82" charset="0"/>
              </a:rPr>
              <a:t>Company Employee Campaign Ambassador</a:t>
            </a:r>
            <a:endParaRPr lang="en-US" dirty="0">
              <a:latin typeface="Gabriola" panose="04040605051002020D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648200"/>
            <a:ext cx="1743075" cy="555694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1295400" y="2925908"/>
            <a:ext cx="7162800" cy="325881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marL="0" indent="0" algn="ct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i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3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ct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3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ctr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63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ctr" rtl="0" eaLnBrk="1" latinLnBrk="0" hangingPunct="1">
              <a:spcBef>
                <a:spcPts val="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3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 smtClean="0">
                <a:solidFill>
                  <a:srgbClr val="FF443B"/>
                </a:solidFill>
                <a:latin typeface="Gabriola" panose="04040605051002020D02" pitchFamily="82" charset="0"/>
              </a:rPr>
              <a:t>United Way of Kenosha County would like to thank </a:t>
            </a:r>
            <a:endParaRPr lang="en-US" dirty="0">
              <a:solidFill>
                <a:srgbClr val="FF443B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49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</TotalTime>
  <Words>60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Trek</vt:lpstr>
      <vt:lpstr>Name of Recipient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Recipient</dc:title>
  <dc:creator>Teri Gamble</dc:creator>
  <cp:lastModifiedBy>Teri Gamble</cp:lastModifiedBy>
  <cp:revision>4</cp:revision>
  <dcterms:created xsi:type="dcterms:W3CDTF">2017-02-15T11:30:16Z</dcterms:created>
  <dcterms:modified xsi:type="dcterms:W3CDTF">2018-09-18T18:08:10Z</dcterms:modified>
</cp:coreProperties>
</file>